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8F2B46E-B5CB-7C46-81F3-335AEE33CC5F}" type="datetime1">
              <a:rPr lang="fr-FR"/>
              <a:pPr>
                <a:defRPr/>
              </a:pPr>
              <a:t>19/07/2023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427745A-D634-8F47-8490-C5213E5E101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Accue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1" descr="FFBB-PP-Accuei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685800" y="3878657"/>
            <a:ext cx="7772400" cy="1026704"/>
          </a:xfrm>
          <a:prstGeom prst="rect">
            <a:avLst/>
          </a:prstGeom>
        </p:spPr>
        <p:txBody>
          <a:bodyPr/>
          <a:lstStyle>
            <a:lvl1pPr>
              <a:defRPr sz="25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fr-FR" dirty="0"/>
              <a:t>CLIQUEZ ET MODIFIEZ</a:t>
            </a:r>
            <a:br>
              <a:rPr lang="fr-FR" dirty="0"/>
            </a:br>
            <a:r>
              <a:rPr lang="fr-FR" dirty="0"/>
              <a:t>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1" descr="FFBB-PP-Titre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re 1"/>
          <p:cNvSpPr>
            <a:spLocks noGrp="1"/>
          </p:cNvSpPr>
          <p:nvPr>
            <p:ph type="ctrTitle" hasCustomPrompt="1"/>
          </p:nvPr>
        </p:nvSpPr>
        <p:spPr>
          <a:xfrm>
            <a:off x="685800" y="2045802"/>
            <a:ext cx="7772400" cy="2022985"/>
          </a:xfrm>
          <a:prstGeom prst="rect">
            <a:avLst/>
          </a:prstGeom>
        </p:spPr>
        <p:txBody>
          <a:bodyPr anchor="ctr" anchorCtr="0"/>
          <a:lstStyle>
            <a:lvl1pPr>
              <a:defRPr sz="3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fr-FR" dirty="0"/>
              <a:t>CLIQUEZ ET MODIFIEZ</a:t>
            </a:r>
            <a:br>
              <a:rPr lang="fr-FR" dirty="0"/>
            </a:br>
            <a:r>
              <a:rPr lang="fr-FR" dirty="0"/>
              <a:t>LE TITRE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22238" y="6453188"/>
            <a:ext cx="2133600" cy="2682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Arial" charset="0"/>
                <a:cs typeface="Arial" charset="0"/>
              </a:defRPr>
            </a:lvl1pPr>
          </a:lstStyle>
          <a:p>
            <a:fld id="{0A5EA602-6A8A-2543-8691-6BC1437A0A33}" type="datetime1">
              <a:rPr lang="fr-FR"/>
              <a:pPr/>
              <a:t>19/07/2023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6811963" y="6434138"/>
            <a:ext cx="2133600" cy="2873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ea typeface="Arial" charset="0"/>
                <a:cs typeface="Arial" charset="0"/>
              </a:defRPr>
            </a:lvl1pPr>
          </a:lstStyle>
          <a:p>
            <a:fld id="{9E3E3DBA-3A6F-4847-927A-4BC28AEA793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1" descr="FFBB-PP-Textes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-4763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35753" y="236464"/>
            <a:ext cx="8671591" cy="417584"/>
          </a:xfrm>
          <a:prstGeom prst="rect">
            <a:avLst/>
          </a:prstGeom>
        </p:spPr>
        <p:txBody>
          <a:bodyPr vert="horz"/>
          <a:lstStyle>
            <a:lvl1pPr>
              <a:buNone/>
              <a:defRPr sz="2200" b="1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 dirty="0"/>
              <a:t>CLIQUEZ ET MODIFIEZ LE TITRE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1374154" y="2821534"/>
            <a:ext cx="6395691" cy="3338688"/>
          </a:xfrm>
          <a:prstGeom prst="rect">
            <a:avLst/>
          </a:prstGeom>
        </p:spPr>
        <p:txBody>
          <a:bodyPr vert="horz"/>
          <a:lstStyle>
            <a:lvl1pPr>
              <a:defRPr sz="2200" b="0" i="0">
                <a:latin typeface="Arial"/>
                <a:cs typeface="Arial"/>
              </a:defRPr>
            </a:lvl1pPr>
            <a:lvl2pPr>
              <a:defRPr sz="2000" b="0" i="0">
                <a:latin typeface="Arial"/>
                <a:cs typeface="Arial"/>
              </a:defRPr>
            </a:lvl2pPr>
            <a:lvl3pPr>
              <a:defRPr sz="1800" b="0" i="0">
                <a:latin typeface="Arial"/>
                <a:cs typeface="Arial"/>
              </a:defRPr>
            </a:lvl3pPr>
            <a:lvl4pPr>
              <a:defRPr sz="1500" b="0" i="0">
                <a:latin typeface="Arial"/>
                <a:cs typeface="Arial"/>
              </a:defRPr>
            </a:lvl4pPr>
            <a:lvl5pPr>
              <a:defRPr sz="1500" b="0" i="0">
                <a:latin typeface="Arial"/>
                <a:cs typeface="Arial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374154" y="2296319"/>
            <a:ext cx="6395691" cy="487362"/>
          </a:xfrm>
          <a:prstGeom prst="rect">
            <a:avLst/>
          </a:prstGeom>
        </p:spPr>
        <p:txBody>
          <a:bodyPr vert="horz"/>
          <a:lstStyle>
            <a:lvl1pPr>
              <a:buNone/>
              <a:defRPr sz="2500" b="1" i="0">
                <a:latin typeface="Arial"/>
                <a:cs typeface="Arial"/>
              </a:defRPr>
            </a:lvl1pPr>
          </a:lstStyle>
          <a:p>
            <a:pPr lvl="0"/>
            <a:r>
              <a:rPr lang="fr-FR" dirty="0"/>
              <a:t>CLIQUEZ ET MODIFIEZ LE TITRE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6"/>
          </p:nvPr>
        </p:nvSpPr>
        <p:spPr>
          <a:xfrm>
            <a:off x="122238" y="6453188"/>
            <a:ext cx="2133600" cy="2682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Arial" charset="0"/>
                <a:cs typeface="Arial" charset="0"/>
              </a:defRPr>
            </a:lvl1pPr>
          </a:lstStyle>
          <a:p>
            <a:fld id="{7753CC7E-E4E9-7B47-B894-0FA8B4BAD949}" type="datetime1">
              <a:rPr lang="fr-FR"/>
              <a:pPr/>
              <a:t>19/07/2023</a:t>
            </a:fld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7"/>
          </p:nvPr>
        </p:nvSpPr>
        <p:spPr>
          <a:xfrm>
            <a:off x="6811963" y="6434138"/>
            <a:ext cx="2133600" cy="2873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ea typeface="Arial" charset="0"/>
                <a:cs typeface="Arial" charset="0"/>
              </a:defRPr>
            </a:lvl1pPr>
          </a:lstStyle>
          <a:p>
            <a:fld id="{DB25BE26-4CAA-9546-B796-F4EF15F1C43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FFBB-PP-Textes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22238" y="6453188"/>
            <a:ext cx="2133600" cy="2682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Arial" charset="0"/>
                <a:cs typeface="Arial" charset="0"/>
              </a:defRPr>
            </a:lvl1pPr>
          </a:lstStyle>
          <a:p>
            <a:fld id="{43F13A5A-DA6E-864D-B2C4-B33A0D429EFD}" type="datetime1">
              <a:rPr lang="fr-FR"/>
              <a:pPr/>
              <a:t>19/07/2023</a:t>
            </a:fld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6811963" y="6434138"/>
            <a:ext cx="2133600" cy="2873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ea typeface="Arial" charset="0"/>
                <a:cs typeface="Arial" charset="0"/>
              </a:defRPr>
            </a:lvl1pPr>
          </a:lstStyle>
          <a:p>
            <a:fld id="{610F9B9E-1087-9E43-8D8B-ECC79942362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1" descr="FFBB-PP-Fin.jpg"/>
          <p:cNvPicPr>
            <a:picLocks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7938" y="0"/>
            <a:ext cx="9178926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 userDrawn="1"/>
        </p:nvSpPr>
        <p:spPr>
          <a:xfrm>
            <a:off x="2343750" y="5948619"/>
            <a:ext cx="445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solidFill>
                  <a:srgbClr val="FFFFFF"/>
                </a:solidFill>
              </a:rPr>
              <a:t>117 RUE DU CHÂTEAU DES RENTIERS - 75013 PARIS</a:t>
            </a:r>
          </a:p>
          <a:p>
            <a:pPr algn="ctr"/>
            <a:r>
              <a:rPr lang="fr-FR" sz="900" dirty="0">
                <a:solidFill>
                  <a:srgbClr val="FFFFFF"/>
                </a:solidFill>
              </a:rPr>
              <a:t>T 01 53 94 25 54 - F 01 53 94 26 85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ctrTitle"/>
          </p:nvPr>
        </p:nvSpPr>
        <p:spPr bwMode="auto">
          <a:xfrm>
            <a:off x="685800" y="3878263"/>
            <a:ext cx="7772400" cy="10271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dirty="0">
                <a:latin typeface="FFBB v1" charset="0"/>
                <a:ea typeface="FFBB v1" charset="0"/>
                <a:cs typeface="FFBB v1" charset="0"/>
              </a:rPr>
              <a:t>LA COMMISSION DES OFFICIELS</a:t>
            </a:r>
            <a:br>
              <a:rPr lang="fr-FR" dirty="0">
                <a:latin typeface="FFBB v1" charset="0"/>
                <a:ea typeface="FFBB v1" charset="0"/>
                <a:cs typeface="FFBB v1" charset="0"/>
              </a:rPr>
            </a:br>
            <a:r>
              <a:rPr lang="fr-FR" dirty="0">
                <a:latin typeface="FFBB v1" charset="0"/>
                <a:ea typeface="FFBB v1" charset="0"/>
                <a:cs typeface="FFBB v1" charset="0"/>
              </a:rPr>
              <a:t>CDO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08953"/>
            <a:ext cx="7772400" cy="5593403"/>
          </a:xfrm>
        </p:spPr>
        <p:txBody>
          <a:bodyPr/>
          <a:lstStyle/>
          <a:p>
            <a:r>
              <a:rPr lang="fr-FR" dirty="0"/>
              <a:t>L’objectif de la CDO est de former des officiels pour permettre de couvrir les rencontres à désignations.</a:t>
            </a:r>
            <a:br>
              <a:rPr lang="fr-FR" dirty="0"/>
            </a:br>
            <a:br>
              <a:rPr lang="fr-FR" dirty="0"/>
            </a:br>
            <a:r>
              <a:rPr lang="fr-FR" sz="2400" dirty="0"/>
              <a:t>La formation des officiels Arbitres s’organise suite à une date de détection ou nous invitons les stagiaires les plus motivés et rentrant dans les critères de l’examen (âge) à suivre les modules de formations mensuels.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BFB9CB4B-9BEA-DC73-2570-20A522FD1677}"/>
              </a:ext>
            </a:extLst>
          </p:cNvPr>
          <p:cNvSpPr txBox="1">
            <a:spLocks/>
          </p:cNvSpPr>
          <p:nvPr/>
        </p:nvSpPr>
        <p:spPr>
          <a:xfrm>
            <a:off x="685800" y="1108953"/>
            <a:ext cx="7772400" cy="5593403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Ces modules mensuels s’organisent sur les 3 territoires du Finistère.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Brest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Morlaix 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Quimper</a:t>
            </a: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 support utilisé pour mettre en situation les stagiaires est le CED ou le CLE = entraînement des u12 et u13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À l’issue de la saison, au cours des mois de mai/juin les candidats passent leur pratique et le qcm.</a:t>
            </a: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BCAE61-74AA-81A7-A32F-A516512A926F}"/>
              </a:ext>
            </a:extLst>
          </p:cNvPr>
          <p:cNvSpPr txBox="1">
            <a:spLocks/>
          </p:cNvSpPr>
          <p:nvPr/>
        </p:nvSpPr>
        <p:spPr>
          <a:xfrm>
            <a:off x="685800" y="1108953"/>
            <a:ext cx="7772400" cy="5593403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 CAMP ARBITRE D’août 2023.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Sur les dates du </a:t>
            </a:r>
            <a:r>
              <a:rPr lang="fr-FR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31 juillet 23 au 4 aout 23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un camp d’arbitre officiel est mis en place.</a:t>
            </a: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L’objectif est de former en 5 jours des officiels en capacité d’officier sur la rentrée de septembre/octobre 2023.(tout en respectant les besoins liés à l’âge et à l’examen)</a:t>
            </a: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Le planning de la formation tourne autour d’incontournables, comme la connaissance du règlement, les violations dans le jeu, les types de fautes, la mécanique d’arbitrage à 2, le relationnel avec le milieu environnant et la gestion des modalités administrative. 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La formation aura lieu sur Brest au gymnase de la Brasserie de 10h à 17h du lundi au vendredi.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529076"/>
      </p:ext>
    </p:extLst>
  </p:cSld>
  <p:clrMapOvr>
    <a:masterClrMapping/>
  </p:clrMapOvr>
</p:sld>
</file>

<file path=ppt/theme/theme1.xml><?xml version="1.0" encoding="utf-8"?>
<a:theme xmlns:a="http://schemas.openxmlformats.org/drawingml/2006/main" name="ModelFFBB-Arial">
  <a:themeElements>
    <a:clrScheme name="FFBB 1">
      <a:dk1>
        <a:srgbClr val="FFFFFF"/>
      </a:dk1>
      <a:lt1>
        <a:srgbClr val="9B9C9E"/>
      </a:lt1>
      <a:dk2>
        <a:srgbClr val="00378A"/>
      </a:dk2>
      <a:lt2>
        <a:srgbClr val="E1001A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ModelFFBB-Arial</Template>
  <TotalTime>22</TotalTime>
  <Words>247</Words>
  <Application>Microsoft Office PowerPoint</Application>
  <PresentationFormat>Affichage à l'écran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FFBB v1</vt:lpstr>
      <vt:lpstr>ModelFFBB-Arial</vt:lpstr>
      <vt:lpstr>LA COMMISSION DES OFFICIELS CDO</vt:lpstr>
      <vt:lpstr>L’objectif de la CDO est de former des officiels pour permettre de couvrir les rencontres à désignations.  La formation des officiels Arbitres s’organise suite à une date de détection ou nous invitons les stagiaires les plus motivés et rentrant dans les critères de l’examen (âge) à suivre les modules de formations mensuels. 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Amandine ROBIN</dc:creator>
  <cp:lastModifiedBy>Finistere Basketball 2</cp:lastModifiedBy>
  <cp:revision>2</cp:revision>
  <dcterms:created xsi:type="dcterms:W3CDTF">2015-12-08T13:55:26Z</dcterms:created>
  <dcterms:modified xsi:type="dcterms:W3CDTF">2023-07-19T09:24:25Z</dcterms:modified>
</cp:coreProperties>
</file>